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handoutMasterIdLst>
    <p:handoutMasterId r:id="rId22"/>
  </p:handoutMasterIdLst>
  <p:sldIdLst>
    <p:sldId id="782" r:id="rId2"/>
    <p:sldId id="783" r:id="rId3"/>
    <p:sldId id="1074" r:id="rId4"/>
    <p:sldId id="1054" r:id="rId5"/>
    <p:sldId id="1120" r:id="rId6"/>
    <p:sldId id="1133" r:id="rId7"/>
    <p:sldId id="1134" r:id="rId8"/>
    <p:sldId id="1135" r:id="rId9"/>
    <p:sldId id="1136" r:id="rId10"/>
    <p:sldId id="1137" r:id="rId11"/>
    <p:sldId id="1139" r:id="rId12"/>
    <p:sldId id="1138" r:id="rId13"/>
    <p:sldId id="1140" r:id="rId14"/>
    <p:sldId id="1141" r:id="rId15"/>
    <p:sldId id="1142" r:id="rId16"/>
    <p:sldId id="1143" r:id="rId17"/>
    <p:sldId id="1145" r:id="rId18"/>
    <p:sldId id="1144" r:id="rId19"/>
    <p:sldId id="1067" r:id="rId20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FF9999"/>
    <a:srgbClr val="EF9D43"/>
    <a:srgbClr val="FF9900"/>
    <a:srgbClr val="FF0000"/>
    <a:srgbClr val="FF3399"/>
    <a:srgbClr val="FF0066"/>
    <a:srgbClr val="FFFF00"/>
    <a:srgbClr val="BCE292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1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1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1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19571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467184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 수학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도형을 만들어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26682"/>
            <a:ext cx="4817745" cy="199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024499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손가락 클릭했을 때 나타나는 미니팝업 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긴 줄로 여러 가지 도형을 만들어 봅시다</a:t>
            </a: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057" y="1592796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10"/>
          <p:cNvSpPr txBox="1"/>
          <p:nvPr/>
        </p:nvSpPr>
        <p:spPr>
          <a:xfrm>
            <a:off x="811161" y="2128048"/>
            <a:ext cx="602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명이 함께 여러 가지 도형을 만들어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이미지 6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9935" y="4199545"/>
            <a:ext cx="336363" cy="355402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31" y="2128048"/>
            <a:ext cx="368386" cy="40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9837" y="4540998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6" y="2575643"/>
            <a:ext cx="4675138" cy="212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63599" y="2589907"/>
            <a:ext cx="4140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명이 함께 여러 가지 도형을 만드는 방법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5596" y="3079699"/>
            <a:ext cx="435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명이 함께 긴 줄을 이용하여 여러 가지 도형을 만듭니다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학생들이 여러 가지 도형을 만드는 방법에 익숙해지면 교사가 인원 수와 도형을 정하여 만들게 하는 간단한 놀이의 형식으로 진행할 수 있습니다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05583" y="2528899"/>
            <a:ext cx="4870855" cy="2398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59532" y="25654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46" y="3740067"/>
            <a:ext cx="21336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46" y="3187711"/>
            <a:ext cx="21336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59568"/>
            <a:ext cx="369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53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763213"/>
              </p:ext>
            </p:extLst>
          </p:nvPr>
        </p:nvGraphicFramePr>
        <p:xfrm>
          <a:off x="7018371" y="690525"/>
          <a:ext cx="2086863" cy="31439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092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개발물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중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_203.html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파일은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삭제하고  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203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있던 내용 추가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3248980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719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74" y="4078722"/>
            <a:ext cx="459486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35310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삽화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참고하여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디자인 수정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버튼은 넣지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도형 달리기 놀이를 해 봅시다</a:t>
            </a: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603350"/>
            <a:ext cx="1424007" cy="40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783030" y="1635661"/>
            <a:ext cx="120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4~6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12784" y="1633938"/>
            <a:ext cx="1378458" cy="39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3872924" y="1639863"/>
            <a:ext cx="302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운동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또는 강당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넓은 공간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2096852"/>
            <a:ext cx="1399032" cy="41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748688" y="2132856"/>
            <a:ext cx="474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고리 던지기 세트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2049" y="2636912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14256"/>
            <a:ext cx="365130" cy="35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0"/>
          <p:cNvSpPr txBox="1"/>
          <p:nvPr/>
        </p:nvSpPr>
        <p:spPr>
          <a:xfrm>
            <a:off x="719572" y="3104964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고리 던지기 막대를 일정한 간격을 두어 육각형 모양으로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세트를 만들고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출발선 앞에 여러 개의 고리를 놓습니다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이미지 6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39273" y="5042314"/>
            <a:ext cx="336363" cy="355402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107539" y="3992065"/>
            <a:ext cx="4901927" cy="1525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83850" y="407872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3102760" y="5005801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282780" y="48680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 descr="이미지 6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7161" y="5032586"/>
            <a:ext cx="336363" cy="35540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420648" y="4996073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600668" y="48583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방법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06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24" y="2894128"/>
            <a:ext cx="5480685" cy="139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093670"/>
              </p:ext>
            </p:extLst>
          </p:nvPr>
        </p:nvGraphicFramePr>
        <p:xfrm>
          <a:off x="7018371" y="690525"/>
          <a:ext cx="2086863" cy="4975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상하배열 아닌 좌우배열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삽화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참고하여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디자인 수정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버튼은 넣지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도형 달리기 놀이를 해 봅시다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057" y="1592796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10"/>
          <p:cNvSpPr txBox="1"/>
          <p:nvPr/>
        </p:nvSpPr>
        <p:spPr>
          <a:xfrm>
            <a:off x="811161" y="2128048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모둠을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만든 후 순서를 정해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모둠별로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명씩 일대일 경기를 진행합니다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이미지 6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2495" y="3816203"/>
            <a:ext cx="336363" cy="355402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811161" y="2799250"/>
            <a:ext cx="5554847" cy="1565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62920" y="28357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3125982" y="3779690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306002" y="36419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63397"/>
            <a:ext cx="383332" cy="36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 descr="이미지 6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4148" y="3860996"/>
            <a:ext cx="336363" cy="35540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867635" y="3824483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047655" y="36867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방법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18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3" y="2835763"/>
            <a:ext cx="346900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663454"/>
              </p:ext>
            </p:extLst>
          </p:nvPr>
        </p:nvGraphicFramePr>
        <p:xfrm>
          <a:off x="7018371" y="690525"/>
          <a:ext cx="2086863" cy="5127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내 텍스트 중앙 정렬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삽화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참고하여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디자인 수정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버튼은 넣지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도형 달리기 놀이를 해 봅시다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057" y="1592796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10"/>
          <p:cNvSpPr txBox="1"/>
          <p:nvPr/>
        </p:nvSpPr>
        <p:spPr>
          <a:xfrm>
            <a:off x="811161" y="2128048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선생님이 출발 신호와 함께 학생들이 만들어야 할 도형의 이름을 불러 줍니다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27200" y="2799249"/>
            <a:ext cx="3636888" cy="243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596003" y="28999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그림 23" descr="이미지 6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1686" y="4865693"/>
            <a:ext cx="336363" cy="35540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845173" y="4829180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025193" y="46914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2" y="2159568"/>
            <a:ext cx="369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방법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88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560" y="3519152"/>
            <a:ext cx="3720465" cy="186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480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삽화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참고하여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디자인 수정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버튼은 넣지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도형 달리기 놀이를 해 봅시다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057" y="1592796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10"/>
          <p:cNvSpPr txBox="1"/>
          <p:nvPr/>
        </p:nvSpPr>
        <p:spPr>
          <a:xfrm>
            <a:off x="811161" y="2128048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출발한 학생들은 도형을 만드는 데 필요한 수만큼의 고리를 집어 들고 고리 던지기 막대 앞으로 이동합니다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727199" y="3392995"/>
            <a:ext cx="3781825" cy="1986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615997" y="3519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그림 23" descr="이미지 6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9867" y="4910486"/>
            <a:ext cx="336363" cy="35540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013354" y="4873973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93374" y="47362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68860"/>
            <a:ext cx="284229" cy="2917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0" y="2777557"/>
            <a:ext cx="291403" cy="291403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>
          <a:xfrm>
            <a:off x="815607" y="2746665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학생들은 선생님이 불러준 도형의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꼭짓점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수만큼 고리를 막대에 하나씩 겁니다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8" name="그림 27" descr="이미지 6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40353" y="4871792"/>
            <a:ext cx="336363" cy="35540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03840" y="4835279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283860" y="469750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방법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90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97" y="2920706"/>
            <a:ext cx="4567238" cy="24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08834"/>
              </p:ext>
            </p:extLst>
          </p:nvPr>
        </p:nvGraphicFramePr>
        <p:xfrm>
          <a:off x="7018371" y="690525"/>
          <a:ext cx="2086863" cy="5585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내 텍스트 중앙정렬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삽화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참고하여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디자인 수정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버튼은 넣지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윗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링크의 미니팝업 형태입니다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손가락 클릭하면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슬라이드의 미니팝업이 나타납니다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도형 달리기 놀이를 해 봅시다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057" y="1592796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10"/>
          <p:cNvSpPr txBox="1"/>
          <p:nvPr/>
        </p:nvSpPr>
        <p:spPr>
          <a:xfrm>
            <a:off x="811161" y="2128048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학생들은 선생님이 불러준 도형을 완성하면 다시 출발선으로 돌아오고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먼저 돌아온 학생이 이기는 경기입니다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615997" y="2920707"/>
            <a:ext cx="4567238" cy="2458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504795" y="29969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그림 23" descr="이미지 6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7185" y="4910486"/>
            <a:ext cx="336363" cy="35540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900672" y="4873973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080692" y="47362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68860"/>
            <a:ext cx="291403" cy="291403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방법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78" y="2489773"/>
            <a:ext cx="368386" cy="40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6530747" y="2452333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710767" y="23145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52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97" y="2920706"/>
            <a:ext cx="4567238" cy="24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893176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손가락 클릭했을 때 나타나는 미니팝업 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도형 달리기 놀이를 해 봅시다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057" y="1592796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10"/>
          <p:cNvSpPr txBox="1"/>
          <p:nvPr/>
        </p:nvSpPr>
        <p:spPr>
          <a:xfrm>
            <a:off x="811161" y="2128048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학생들은 선생님이 불러준 도형을 완성하면 다시 출발선으로 돌아오고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먼저 돌아온 학생이 이기는 경기입니다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그림 23" descr="이미지 6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37185" y="4910486"/>
            <a:ext cx="336363" cy="3554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68860"/>
            <a:ext cx="291403" cy="291403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방법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78" y="2489773"/>
            <a:ext cx="368386" cy="40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6" y="2575643"/>
            <a:ext cx="4675138" cy="212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63599" y="2589907"/>
            <a:ext cx="4140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주의사항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5596" y="3079699"/>
            <a:ext cx="435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학생들이 고리 던지기 막대 사이를 달릴 때는 곧은 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달려야 하며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도형을 나타내고 돌아올 때는 고리를 처음 걸었던 막대를 꼭 거쳐야 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583" y="2528899"/>
            <a:ext cx="4870855" cy="2172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359532" y="25654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46" y="3187711"/>
            <a:ext cx="21336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4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033772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도형 달리기 놀이를 해 봅시다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방법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6" y="1520788"/>
            <a:ext cx="231648" cy="274320"/>
          </a:xfrm>
          <a:prstGeom prst="rect">
            <a:avLst/>
          </a:prstGeom>
        </p:spPr>
      </p:pic>
      <p:sp>
        <p:nvSpPr>
          <p:cNvPr id="23" name="TextBox 10"/>
          <p:cNvSpPr txBox="1"/>
          <p:nvPr/>
        </p:nvSpPr>
        <p:spPr>
          <a:xfrm>
            <a:off x="647564" y="1484784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도형을 만들기 위해 막대에 걸었던 고리는 도형의 무엇을 나타낸 것일까요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2998695" y="1916832"/>
            <a:ext cx="1094383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07844" y="1953345"/>
            <a:ext cx="109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꼭짓점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5297" y="2059920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6" y="2564904"/>
            <a:ext cx="231648" cy="274320"/>
          </a:xfrm>
          <a:prstGeom prst="rect">
            <a:avLst/>
          </a:prstGeom>
        </p:spPr>
      </p:pic>
      <p:sp>
        <p:nvSpPr>
          <p:cNvPr id="38" name="TextBox 10"/>
          <p:cNvSpPr txBox="1"/>
          <p:nvPr/>
        </p:nvSpPr>
        <p:spPr>
          <a:xfrm>
            <a:off x="646714" y="2528900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도형을 만들기 위해 달렸던 고리와 고리 사이를 이은 길은 도형의 무엇을 나타낸 것일까요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3001804" y="3320988"/>
            <a:ext cx="1094383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10953" y="3357501"/>
            <a:ext cx="109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변</a:t>
            </a: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8406" y="3464076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933056"/>
            <a:ext cx="231648" cy="274320"/>
          </a:xfrm>
          <a:prstGeom prst="rect">
            <a:avLst/>
          </a:prstGeom>
        </p:spPr>
      </p:pic>
      <p:sp>
        <p:nvSpPr>
          <p:cNvPr id="43" name="TextBox 10"/>
          <p:cNvSpPr txBox="1"/>
          <p:nvPr/>
        </p:nvSpPr>
        <p:spPr>
          <a:xfrm>
            <a:off x="661202" y="3897052"/>
            <a:ext cx="602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도형을 빠르게 만들고 돌아오기 위해서는 어떻게 해야 하나요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 bwMode="auto">
          <a:xfrm>
            <a:off x="539552" y="4615391"/>
            <a:ext cx="6084679" cy="95984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5061" y="4651904"/>
            <a:ext cx="606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도형의 </a:t>
            </a:r>
            <a:r>
              <a:rPr lang="ko-KR" altLang="en-US" sz="18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꼭짓점의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수를 생각하여 필요한 수만큼의 고리를 집고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고리와 고리 사이를 이은 길이 가장 짧은 곳을 예상하여 빠르게 고리를 걸고 돌아와야 합니다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4346" y="4379074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47" y="5589240"/>
            <a:ext cx="999744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6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48478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16201"/>
              </p:ext>
            </p:extLst>
          </p:nvPr>
        </p:nvGraphicFramePr>
        <p:xfrm>
          <a:off x="7018371" y="690525"/>
          <a:ext cx="2086863" cy="4823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25634"/>
              </p:ext>
            </p:extLst>
          </p:nvPr>
        </p:nvGraphicFramePr>
        <p:xfrm>
          <a:off x="179388" y="733255"/>
          <a:ext cx="8810685" cy="2364782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 수학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긴 줄로 여러 가지 도형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 수학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도형 달리기 놀이 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4119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377"/>
              </p:ext>
            </p:extLst>
          </p:nvPr>
        </p:nvGraphicFramePr>
        <p:xfrm>
          <a:off x="7018371" y="690525"/>
          <a:ext cx="2086863" cy="4518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48~49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24163"/>
              </p:ext>
            </p:extLst>
          </p:nvPr>
        </p:nvGraphicFramePr>
        <p:xfrm>
          <a:off x="7018371" y="690525"/>
          <a:ext cx="2086863" cy="2841771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092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개발물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중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_202.html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파일은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삭제하고  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suh_0201_02_0007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202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있던 내용 추가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908720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56992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31" y="3542741"/>
            <a:ext cx="4809173" cy="195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29787"/>
              </p:ext>
            </p:extLst>
          </p:nvPr>
        </p:nvGraphicFramePr>
        <p:xfrm>
          <a:off x="7018371" y="690525"/>
          <a:ext cx="2086863" cy="5127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삽화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참고하여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디자인 수정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버튼은 넣지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윗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링크의 미니팝업 형태입니다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손가락 클릭하면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슬라이드의 미니팝업이 나타납니다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긴 줄로 여러 가지 도형을 만들어 봅시다</a:t>
            </a: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544" y="1603350"/>
            <a:ext cx="1424007" cy="40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870038" y="1635661"/>
            <a:ext cx="120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1~3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071" y="1639863"/>
            <a:ext cx="1378458" cy="39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4718052" y="1639863"/>
            <a:ext cx="204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교실 또는 강당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2544" y="2151045"/>
            <a:ext cx="1399032" cy="41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870038" y="2151045"/>
            <a:ext cx="474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긴 줄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9057" y="2698740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5" y="3182701"/>
            <a:ext cx="365130" cy="35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0"/>
          <p:cNvSpPr txBox="1"/>
          <p:nvPr/>
        </p:nvSpPr>
        <p:spPr>
          <a:xfrm>
            <a:off x="811161" y="3173409"/>
            <a:ext cx="602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혼자 여러 가지 도형을 만들어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이미지 6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49935" y="5111402"/>
            <a:ext cx="336363" cy="355402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249316" y="3502026"/>
            <a:ext cx="4870855" cy="1990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03265" y="353853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5613422" y="5074889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793442" y="493711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622" y="3173409"/>
            <a:ext cx="368386" cy="40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827591" y="3135969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007611" y="2998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44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31" y="3542741"/>
            <a:ext cx="4809173" cy="195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06088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손가락 클릭했을 때 나타나는 미니팝업 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긴 줄로 여러 가지 도형을 만들어 봅시다</a:t>
            </a: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544" y="1603350"/>
            <a:ext cx="1424007" cy="40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870038" y="1635661"/>
            <a:ext cx="120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1~3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67071" y="1639863"/>
            <a:ext cx="1378458" cy="39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4718052" y="1639863"/>
            <a:ext cx="204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교실 또는 강당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2544" y="2151045"/>
            <a:ext cx="1399032" cy="41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870038" y="2151045"/>
            <a:ext cx="474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긴 줄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9057" y="2698740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5" y="3182701"/>
            <a:ext cx="365130" cy="35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0"/>
          <p:cNvSpPr txBox="1"/>
          <p:nvPr/>
        </p:nvSpPr>
        <p:spPr>
          <a:xfrm>
            <a:off x="811161" y="3173409"/>
            <a:ext cx="602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혼자 여러 가지 도형을 만들어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이미지 60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49935" y="5111402"/>
            <a:ext cx="336363" cy="355402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622" y="3173409"/>
            <a:ext cx="368386" cy="40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6" y="3573016"/>
            <a:ext cx="4675138" cy="212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3600" y="3587280"/>
            <a:ext cx="3780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 여러 가지 도형을 만드는 방법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5596" y="4077072"/>
            <a:ext cx="4356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각자 긴 줄을 이용하여 여러 가지 도형을 만듭니다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손과 발뿐만 아니라 여러 신체 부위들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다리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허리 등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만들 수 있습니다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5583" y="3526273"/>
            <a:ext cx="4870855" cy="2172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59532" y="35627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46" y="4737440"/>
            <a:ext cx="21336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46" y="4185084"/>
            <a:ext cx="21336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91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43" y="2628312"/>
            <a:ext cx="4800600" cy="19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01780"/>
              </p:ext>
            </p:extLst>
          </p:nvPr>
        </p:nvGraphicFramePr>
        <p:xfrm>
          <a:off x="7018371" y="690525"/>
          <a:ext cx="2086863" cy="5127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삽화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참고하여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디자인 수정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버튼은 넣지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윗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링크의 미니팝업 형태입니다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손가락 클릭하면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슬라이드의 미니팝업이 나타납니다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긴 줄로 여러 가지 도형을 만들어 봅시다</a:t>
            </a: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057" y="1592796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10"/>
          <p:cNvSpPr txBox="1"/>
          <p:nvPr/>
        </p:nvSpPr>
        <p:spPr>
          <a:xfrm>
            <a:off x="811161" y="2128048"/>
            <a:ext cx="602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명이 함께 여러 가지 도형을 만들어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이미지 6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9935" y="4199545"/>
            <a:ext cx="336363" cy="355402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249316" y="2590169"/>
            <a:ext cx="4870855" cy="1990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03265" y="26266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5613422" y="4163032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793442" y="40252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31" y="2128048"/>
            <a:ext cx="368386" cy="40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5472100" y="2090608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652120" y="19528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63397"/>
            <a:ext cx="383332" cy="36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66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43" y="2628312"/>
            <a:ext cx="4800600" cy="19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10177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손가락 클릭했을 때 나타나는 미니팝업 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긴 줄로 여러 가지 도형을 만들어 봅시다</a:t>
            </a: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057" y="1592796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10"/>
          <p:cNvSpPr txBox="1"/>
          <p:nvPr/>
        </p:nvSpPr>
        <p:spPr>
          <a:xfrm>
            <a:off x="811161" y="2128048"/>
            <a:ext cx="602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명이 함께 여러 가지 도형을 만들어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이미지 6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9935" y="4199545"/>
            <a:ext cx="336363" cy="355402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128048"/>
            <a:ext cx="368386" cy="40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63397"/>
            <a:ext cx="383332" cy="36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9837" y="4540998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6" y="2575643"/>
            <a:ext cx="4675138" cy="212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63599" y="2589907"/>
            <a:ext cx="4140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명이 함께 여러 가지 도형을 만드는 방법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5596" y="3079699"/>
            <a:ext cx="435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명이 함께 긴 줄을 이용하여 여러 가지 도형을 만듭니다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인원 수와 이용한 신체 부위에 따라 만들 수 있는 도형이 무엇인지 확인해봅니다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5583" y="2528900"/>
            <a:ext cx="4870855" cy="2172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59532" y="25654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46" y="3740067"/>
            <a:ext cx="21336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46" y="3187711"/>
            <a:ext cx="21336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92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26682"/>
            <a:ext cx="4817745" cy="199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놀이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도형을 만들어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956820"/>
              </p:ext>
            </p:extLst>
          </p:nvPr>
        </p:nvGraphicFramePr>
        <p:xfrm>
          <a:off x="7018371" y="690525"/>
          <a:ext cx="2086863" cy="5127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삽화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참고하여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디자인 수정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확축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버튼은 넣지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윗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링크의 미니팝업 형태입니다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손가락 클릭하면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슬라이드의 미니팝업이 나타납니다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388" y="727038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315" y="823797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1"/>
          <p:cNvSpPr txBox="1"/>
          <p:nvPr/>
        </p:nvSpPr>
        <p:spPr>
          <a:xfrm>
            <a:off x="453906" y="863153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긴 줄로 여러 가지 도형을 만들어 봅시다</a:t>
            </a: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057" y="1592796"/>
            <a:ext cx="5959602" cy="39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10"/>
          <p:cNvSpPr txBox="1"/>
          <p:nvPr/>
        </p:nvSpPr>
        <p:spPr>
          <a:xfrm>
            <a:off x="811161" y="2128048"/>
            <a:ext cx="602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명이 함께 여러 가지 도형을 만들어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 descr="이미지 6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9935" y="4199545"/>
            <a:ext cx="336363" cy="355402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249316" y="2590169"/>
            <a:ext cx="4870855" cy="203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03265" y="26266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9837" y="5538371"/>
            <a:ext cx="2117754" cy="1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5613422" y="4163032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793442" y="40252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31" y="2128048"/>
            <a:ext cx="368386" cy="40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5472100" y="2090608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652120" y="19528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59568"/>
            <a:ext cx="369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55027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33855</TotalTime>
  <Words>1338</Words>
  <Application>Microsoft Office PowerPoint</Application>
  <PresentationFormat>화면 슬라이드 쇼(4:3)</PresentationFormat>
  <Paragraphs>410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5375</cp:revision>
  <dcterms:created xsi:type="dcterms:W3CDTF">2008-07-15T12:19:11Z</dcterms:created>
  <dcterms:modified xsi:type="dcterms:W3CDTF">2021-01-18T04:39:12Z</dcterms:modified>
</cp:coreProperties>
</file>